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Light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D2B0F5-7216-454D-AD53-7AEECB872105}">
  <a:tblStyle styleId="{A4D2B0F5-7216-454D-AD53-7AEECB8721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5.xml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Ligh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196d359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196d359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47edc525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47edc525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f918411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f918411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47edc525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47edc525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47edc525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47edc525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f6c9073f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f6c9073f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B.	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1008b53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1008b53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B.	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196d359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196d359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B.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196d3598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196d3598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B.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47edc525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47edc525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f918411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f918411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B.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J.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47edc52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47edc52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f6c9073f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f6c9073f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196d359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196d359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196d359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196d359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196d359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196d359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196d359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196d359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96d359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96d359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196d3598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196d3598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youtu.be/ClUKcOLyop0" TargetMode="External"/><Relationship Id="rId5" Type="http://schemas.openxmlformats.org/officeDocument/2006/relationships/hyperlink" Target="http://www.youtube.com/watch?v=ClUKcOLyop0" TargetMode="External"/><Relationship Id="rId6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BUDDY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David, Josh, Sean, Josh, Adam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 14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TECH STACK</a:t>
            </a:r>
            <a:endParaRPr/>
          </a:p>
        </p:txBody>
      </p:sp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ReactJS</a:t>
            </a:r>
            <a:endParaRPr sz="3100"/>
          </a:p>
          <a:p>
            <a:pPr indent="-425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MongoDB</a:t>
            </a:r>
            <a:endParaRPr sz="3100"/>
          </a:p>
          <a:p>
            <a:pPr indent="-425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Tailwind</a:t>
            </a:r>
            <a:endParaRPr sz="31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46" name="Google Shape;246;p46"/>
          <p:cNvSpPr txBox="1"/>
          <p:nvPr>
            <p:ph type="title"/>
          </p:nvPr>
        </p:nvSpPr>
        <p:spPr>
          <a:xfrm>
            <a:off x="3786250" y="1386425"/>
            <a:ext cx="2463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March</a:t>
            </a:r>
            <a:endParaRPr sz="2600"/>
          </a:p>
        </p:txBody>
      </p:sp>
      <p:sp>
        <p:nvSpPr>
          <p:cNvPr id="247" name="Google Shape;247;p46"/>
          <p:cNvSpPr txBox="1"/>
          <p:nvPr>
            <p:ph idx="4294967295" type="subTitle"/>
          </p:nvPr>
        </p:nvSpPr>
        <p:spPr>
          <a:xfrm>
            <a:off x="3786250" y="2071325"/>
            <a:ext cx="2463600" cy="12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Mid Term Presentation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Finish Backend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 basic scanning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46"/>
          <p:cNvSpPr txBox="1"/>
          <p:nvPr>
            <p:ph idx="4294967295" type="title"/>
          </p:nvPr>
        </p:nvSpPr>
        <p:spPr>
          <a:xfrm>
            <a:off x="6408599" y="1386425"/>
            <a:ext cx="2463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</a:t>
            </a:r>
            <a:endParaRPr/>
          </a:p>
        </p:txBody>
      </p:sp>
      <p:sp>
        <p:nvSpPr>
          <p:cNvPr id="249" name="Google Shape;249;p46"/>
          <p:cNvSpPr txBox="1"/>
          <p:nvPr>
            <p:ph idx="4294967295" type="subTitle"/>
          </p:nvPr>
        </p:nvSpPr>
        <p:spPr>
          <a:xfrm>
            <a:off x="6408600" y="2071325"/>
            <a:ext cx="2223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Mobile frontend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Debug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46"/>
          <p:cNvSpPr txBox="1"/>
          <p:nvPr>
            <p:ph idx="4294967295" type="title"/>
          </p:nvPr>
        </p:nvSpPr>
        <p:spPr>
          <a:xfrm>
            <a:off x="1031901" y="1386425"/>
            <a:ext cx="2463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February</a:t>
            </a:r>
            <a:endParaRPr sz="2400"/>
          </a:p>
        </p:txBody>
      </p:sp>
      <p:sp>
        <p:nvSpPr>
          <p:cNvPr id="251" name="Google Shape;251;p46"/>
          <p:cNvSpPr txBox="1"/>
          <p:nvPr>
            <p:ph idx="4294967295" type="subTitle"/>
          </p:nvPr>
        </p:nvSpPr>
        <p:spPr>
          <a:xfrm>
            <a:off x="1031901" y="2071325"/>
            <a:ext cx="2463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Get a desktop frontend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Get at least started on backend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  <p:sp>
        <p:nvSpPr>
          <p:cNvPr id="257" name="Google Shape;257;p47"/>
          <p:cNvSpPr/>
          <p:nvPr/>
        </p:nvSpPr>
        <p:spPr>
          <a:xfrm>
            <a:off x="537875" y="1019300"/>
            <a:ext cx="1814700" cy="620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Budget Buddy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" name="Google Shape;258;p47"/>
          <p:cNvCxnSpPr>
            <a:stCxn id="257" idx="2"/>
          </p:cNvCxnSpPr>
          <p:nvPr/>
        </p:nvCxnSpPr>
        <p:spPr>
          <a:xfrm>
            <a:off x="1445225" y="1640000"/>
            <a:ext cx="0" cy="314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47"/>
          <p:cNvSpPr/>
          <p:nvPr/>
        </p:nvSpPr>
        <p:spPr>
          <a:xfrm>
            <a:off x="3870250" y="1640000"/>
            <a:ext cx="1814700" cy="620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(CSS, JS, etc.)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p47"/>
          <p:cNvCxnSpPr>
            <a:stCxn id="259" idx="1"/>
          </p:cNvCxnSpPr>
          <p:nvPr/>
        </p:nvCxnSpPr>
        <p:spPr>
          <a:xfrm rot="10800000">
            <a:off x="1449850" y="1950350"/>
            <a:ext cx="242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47"/>
          <p:cNvSpPr/>
          <p:nvPr/>
        </p:nvSpPr>
        <p:spPr>
          <a:xfrm>
            <a:off x="1894650" y="2354550"/>
            <a:ext cx="1814700" cy="620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Landing Page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7"/>
          <p:cNvSpPr/>
          <p:nvPr/>
        </p:nvSpPr>
        <p:spPr>
          <a:xfrm>
            <a:off x="3870250" y="3087975"/>
            <a:ext cx="1814700" cy="620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Home Page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7"/>
          <p:cNvSpPr/>
          <p:nvPr/>
        </p:nvSpPr>
        <p:spPr>
          <a:xfrm>
            <a:off x="1894650" y="3764900"/>
            <a:ext cx="1814700" cy="620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Scanning Page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7"/>
          <p:cNvSpPr/>
          <p:nvPr/>
        </p:nvSpPr>
        <p:spPr>
          <a:xfrm>
            <a:off x="3870250" y="4451325"/>
            <a:ext cx="1814700" cy="620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Goals Page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" name="Google Shape;265;p47"/>
          <p:cNvCxnSpPr>
            <a:stCxn id="261" idx="1"/>
          </p:cNvCxnSpPr>
          <p:nvPr/>
        </p:nvCxnSpPr>
        <p:spPr>
          <a:xfrm rot="10800000">
            <a:off x="1449750" y="2664900"/>
            <a:ext cx="444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7"/>
          <p:cNvCxnSpPr/>
          <p:nvPr/>
        </p:nvCxnSpPr>
        <p:spPr>
          <a:xfrm rot="10800000">
            <a:off x="1449850" y="3398325"/>
            <a:ext cx="242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7"/>
          <p:cNvCxnSpPr/>
          <p:nvPr/>
        </p:nvCxnSpPr>
        <p:spPr>
          <a:xfrm rot="10800000">
            <a:off x="1449750" y="4075250"/>
            <a:ext cx="444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7"/>
          <p:cNvCxnSpPr/>
          <p:nvPr/>
        </p:nvCxnSpPr>
        <p:spPr>
          <a:xfrm rot="10800000">
            <a:off x="1449850" y="4761675"/>
            <a:ext cx="242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459325" y="316000"/>
            <a:ext cx="4629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Structure</a:t>
            </a:r>
            <a:endParaRPr/>
          </a:p>
        </p:txBody>
      </p:sp>
      <p:sp>
        <p:nvSpPr>
          <p:cNvPr id="274" name="Google Shape;274;p48"/>
          <p:cNvSpPr/>
          <p:nvPr/>
        </p:nvSpPr>
        <p:spPr>
          <a:xfrm>
            <a:off x="459325" y="980550"/>
            <a:ext cx="1747500" cy="5136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" name="Google Shape;275;p48"/>
          <p:cNvCxnSpPr>
            <a:stCxn id="274" idx="2"/>
          </p:cNvCxnSpPr>
          <p:nvPr/>
        </p:nvCxnSpPr>
        <p:spPr>
          <a:xfrm>
            <a:off x="1333075" y="1494150"/>
            <a:ext cx="0" cy="2787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8"/>
          <p:cNvSpPr/>
          <p:nvPr/>
        </p:nvSpPr>
        <p:spPr>
          <a:xfrm>
            <a:off x="2351399" y="1502395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7" name="Google Shape;277;p48"/>
          <p:cNvCxnSpPr>
            <a:stCxn id="276" idx="1"/>
          </p:cNvCxnSpPr>
          <p:nvPr/>
        </p:nvCxnSpPr>
        <p:spPr>
          <a:xfrm rot="10800000">
            <a:off x="1312499" y="1700245"/>
            <a:ext cx="103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8"/>
          <p:cNvSpPr/>
          <p:nvPr/>
        </p:nvSpPr>
        <p:spPr>
          <a:xfrm>
            <a:off x="2351399" y="2009030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" name="Google Shape;279;p48"/>
          <p:cNvCxnSpPr>
            <a:stCxn id="278" idx="1"/>
          </p:cNvCxnSpPr>
          <p:nvPr/>
        </p:nvCxnSpPr>
        <p:spPr>
          <a:xfrm rot="10800000">
            <a:off x="1327799" y="2206880"/>
            <a:ext cx="1023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8"/>
          <p:cNvSpPr/>
          <p:nvPr/>
        </p:nvSpPr>
        <p:spPr>
          <a:xfrm>
            <a:off x="2351399" y="2515665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Budget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48"/>
          <p:cNvCxnSpPr>
            <a:stCxn id="280" idx="1"/>
          </p:cNvCxnSpPr>
          <p:nvPr/>
        </p:nvCxnSpPr>
        <p:spPr>
          <a:xfrm rot="10800000">
            <a:off x="1337099" y="2713515"/>
            <a:ext cx="1014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8"/>
          <p:cNvSpPr/>
          <p:nvPr/>
        </p:nvSpPr>
        <p:spPr>
          <a:xfrm>
            <a:off x="2351399" y="3022300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Receipt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" name="Google Shape;283;p48"/>
          <p:cNvCxnSpPr>
            <a:stCxn id="282" idx="1"/>
          </p:cNvCxnSpPr>
          <p:nvPr/>
        </p:nvCxnSpPr>
        <p:spPr>
          <a:xfrm rot="10800000">
            <a:off x="1318199" y="3220150"/>
            <a:ext cx="1033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8"/>
          <p:cNvSpPr/>
          <p:nvPr/>
        </p:nvSpPr>
        <p:spPr>
          <a:xfrm>
            <a:off x="2334476" y="3528935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Purchase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48"/>
          <p:cNvCxnSpPr>
            <a:stCxn id="284" idx="1"/>
          </p:cNvCxnSpPr>
          <p:nvPr/>
        </p:nvCxnSpPr>
        <p:spPr>
          <a:xfrm rot="10800000">
            <a:off x="1318376" y="3726785"/>
            <a:ext cx="101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8"/>
          <p:cNvSpPr/>
          <p:nvPr/>
        </p:nvSpPr>
        <p:spPr>
          <a:xfrm>
            <a:off x="2334476" y="4035554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p48"/>
          <p:cNvCxnSpPr>
            <a:stCxn id="286" idx="1"/>
          </p:cNvCxnSpPr>
          <p:nvPr/>
        </p:nvCxnSpPr>
        <p:spPr>
          <a:xfrm rot="10800000">
            <a:off x="1318376" y="4233404"/>
            <a:ext cx="101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8"/>
          <p:cNvSpPr/>
          <p:nvPr/>
        </p:nvSpPr>
        <p:spPr>
          <a:xfrm>
            <a:off x="4234535" y="2064500"/>
            <a:ext cx="8373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" name="Google Shape;289;p48"/>
          <p:cNvCxnSpPr/>
          <p:nvPr/>
        </p:nvCxnSpPr>
        <p:spPr>
          <a:xfrm rot="10800000">
            <a:off x="3519090" y="2262350"/>
            <a:ext cx="73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8"/>
          <p:cNvSpPr/>
          <p:nvPr/>
        </p:nvSpPr>
        <p:spPr>
          <a:xfrm>
            <a:off x="4251458" y="2576800"/>
            <a:ext cx="8373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" name="Google Shape;291;p48"/>
          <p:cNvCxnSpPr/>
          <p:nvPr/>
        </p:nvCxnSpPr>
        <p:spPr>
          <a:xfrm rot="10800000">
            <a:off x="3536013" y="2774650"/>
            <a:ext cx="73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48"/>
          <p:cNvSpPr/>
          <p:nvPr/>
        </p:nvSpPr>
        <p:spPr>
          <a:xfrm>
            <a:off x="4251458" y="3089100"/>
            <a:ext cx="8373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" name="Google Shape;293;p48"/>
          <p:cNvCxnSpPr/>
          <p:nvPr/>
        </p:nvCxnSpPr>
        <p:spPr>
          <a:xfrm rot="10800000">
            <a:off x="3536013" y="3286950"/>
            <a:ext cx="73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8"/>
          <p:cNvSpPr/>
          <p:nvPr/>
        </p:nvSpPr>
        <p:spPr>
          <a:xfrm>
            <a:off x="4239590" y="3601400"/>
            <a:ext cx="8373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" name="Google Shape;295;p48"/>
          <p:cNvCxnSpPr/>
          <p:nvPr/>
        </p:nvCxnSpPr>
        <p:spPr>
          <a:xfrm rot="10800000">
            <a:off x="3524145" y="3799250"/>
            <a:ext cx="73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8"/>
          <p:cNvSpPr/>
          <p:nvPr/>
        </p:nvSpPr>
        <p:spPr>
          <a:xfrm>
            <a:off x="4251458" y="4113700"/>
            <a:ext cx="8373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48"/>
          <p:cNvCxnSpPr/>
          <p:nvPr/>
        </p:nvCxnSpPr>
        <p:spPr>
          <a:xfrm rot="10800000">
            <a:off x="3536013" y="4311550"/>
            <a:ext cx="73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8"/>
          <p:cNvSpPr/>
          <p:nvPr/>
        </p:nvSpPr>
        <p:spPr>
          <a:xfrm>
            <a:off x="5241850" y="957150"/>
            <a:ext cx="1747500" cy="5136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" name="Google Shape;299;p48"/>
          <p:cNvCxnSpPr>
            <a:stCxn id="298" idx="2"/>
          </p:cNvCxnSpPr>
          <p:nvPr/>
        </p:nvCxnSpPr>
        <p:spPr>
          <a:xfrm>
            <a:off x="6115600" y="1470750"/>
            <a:ext cx="0" cy="35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48"/>
          <p:cNvSpPr/>
          <p:nvPr/>
        </p:nvSpPr>
        <p:spPr>
          <a:xfrm>
            <a:off x="7149999" y="1613320"/>
            <a:ext cx="1184700" cy="395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48"/>
          <p:cNvCxnSpPr>
            <a:stCxn id="300" idx="1"/>
          </p:cNvCxnSpPr>
          <p:nvPr/>
        </p:nvCxnSpPr>
        <p:spPr>
          <a:xfrm rot="10800000">
            <a:off x="6111099" y="1811170"/>
            <a:ext cx="103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221700" y="478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API endpoints</a:t>
            </a:r>
            <a:endParaRPr/>
          </a:p>
        </p:txBody>
      </p:sp>
      <p:graphicFrame>
        <p:nvGraphicFramePr>
          <p:cNvPr id="307" name="Google Shape;307;p49"/>
          <p:cNvGraphicFramePr/>
          <p:nvPr/>
        </p:nvGraphicFramePr>
        <p:xfrm>
          <a:off x="468225" y="499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{A4D2B0F5-7216-454D-AD53-7AEECB872105}</a:tableStyleId>
              </a:tblPr>
              <a:tblGrid>
                <a:gridCol w="1604525"/>
                <a:gridCol w="1604525"/>
                <a:gridCol w="1604525"/>
                <a:gridCol w="1604525"/>
                <a:gridCol w="1978250"/>
              </a:tblGrid>
              <a:tr h="27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endpoint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Post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Put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IDs of orgs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Create new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every org (for devs only)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org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org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that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/org/user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All users of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 user to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Mass update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all users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/org/user/id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user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this user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user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/org/budget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All budgets of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 budget to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Mass update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all budget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/org/budget/id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budget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this budget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budget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/org/receipt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All receipts of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 receipt to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Mass update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all receipt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/org/receipt/id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receipt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this receipt 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this receipt 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/org/purchase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All purchases of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 purchase to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Mass update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all purchases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/org/purchase/id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purchase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this purchase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this purchase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/org/goal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All goals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 goal to org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Mass update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all goals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/org/goal/id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goal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this goal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this goal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/user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all user IDs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 new user 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all users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all users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/user/id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 user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Update user info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Delete user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938500" y="445025"/>
            <a:ext cx="5833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(FRONT PAGE)</a:t>
            </a:r>
            <a:endParaRPr/>
          </a:p>
        </p:txBody>
      </p:sp>
      <p:sp>
        <p:nvSpPr>
          <p:cNvPr id="313" name="Google Shape;313;p50"/>
          <p:cNvSpPr/>
          <p:nvPr/>
        </p:nvSpPr>
        <p:spPr>
          <a:xfrm>
            <a:off x="938500" y="1056900"/>
            <a:ext cx="7350300" cy="40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 rotWithShape="1">
          <a:blip r:embed="rId3">
            <a:alphaModFix/>
          </a:blip>
          <a:srcRect b="0" l="537" r="0" t="1545"/>
          <a:stretch/>
        </p:blipFill>
        <p:spPr>
          <a:xfrm>
            <a:off x="1083250" y="991125"/>
            <a:ext cx="7350374" cy="39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938500" y="445025"/>
            <a:ext cx="5702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(HOME PAGE)</a:t>
            </a:r>
            <a:endParaRPr/>
          </a:p>
        </p:txBody>
      </p:sp>
      <p:sp>
        <p:nvSpPr>
          <p:cNvPr id="320" name="Google Shape;320;p51"/>
          <p:cNvSpPr/>
          <p:nvPr/>
        </p:nvSpPr>
        <p:spPr>
          <a:xfrm>
            <a:off x="891475" y="1094525"/>
            <a:ext cx="7093800" cy="39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00" y="915875"/>
            <a:ext cx="7186327" cy="40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938500" y="445025"/>
            <a:ext cx="5880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(SCANNING PAGE)</a:t>
            </a:r>
            <a:endParaRPr/>
          </a:p>
        </p:txBody>
      </p:sp>
      <p:sp>
        <p:nvSpPr>
          <p:cNvPr id="327" name="Google Shape;327;p52"/>
          <p:cNvSpPr/>
          <p:nvPr/>
        </p:nvSpPr>
        <p:spPr>
          <a:xfrm>
            <a:off x="938500" y="1075725"/>
            <a:ext cx="7244100" cy="406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900" y="913525"/>
            <a:ext cx="7288149" cy="41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938500" y="445025"/>
            <a:ext cx="6144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(GOALS PAGE)</a:t>
            </a:r>
            <a:endParaRPr/>
          </a:p>
        </p:txBody>
      </p:sp>
      <p:sp>
        <p:nvSpPr>
          <p:cNvPr id="334" name="Google Shape;334;p53"/>
          <p:cNvSpPr/>
          <p:nvPr/>
        </p:nvSpPr>
        <p:spPr>
          <a:xfrm>
            <a:off x="938500" y="1027500"/>
            <a:ext cx="7122000" cy="41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75" y="887650"/>
            <a:ext cx="7305501" cy="41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0" y="5434"/>
            <a:ext cx="2873801" cy="372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925" y="5413"/>
            <a:ext cx="2873800" cy="513267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/>
          <p:cNvSpPr/>
          <p:nvPr/>
        </p:nvSpPr>
        <p:spPr>
          <a:xfrm>
            <a:off x="614275" y="3706975"/>
            <a:ext cx="2873700" cy="1496700"/>
          </a:xfrm>
          <a:prstGeom prst="rect">
            <a:avLst/>
          </a:prstGeom>
          <a:solidFill>
            <a:srgbClr val="2E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1327725" y="3679150"/>
            <a:ext cx="7635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675" y="-1"/>
            <a:ext cx="2873800" cy="50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025" y="5954"/>
            <a:ext cx="2907476" cy="513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ctrTitle"/>
          </p:nvPr>
        </p:nvSpPr>
        <p:spPr>
          <a:xfrm>
            <a:off x="1273500" y="266175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TIME</a:t>
            </a:r>
            <a:endParaRPr/>
          </a:p>
        </p:txBody>
      </p:sp>
      <p:sp>
        <p:nvSpPr>
          <p:cNvPr id="354" name="Google Shape;354;p56">
            <a:hlinkClick r:id="rId4"/>
          </p:cNvPr>
          <p:cNvSpPr txBox="1"/>
          <p:nvPr>
            <p:ph idx="1" type="subTitle"/>
          </p:nvPr>
        </p:nvSpPr>
        <p:spPr>
          <a:xfrm>
            <a:off x="2481900" y="14167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prepared to be blown away…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56"/>
          <p:cNvCxnSpPr/>
          <p:nvPr/>
        </p:nvCxnSpPr>
        <p:spPr>
          <a:xfrm>
            <a:off x="3190500" y="12514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descr="Meet Budget Buddy! Your bank accounts new best friend! LIKE COMMENT AND SUBSCRIBE IF YOU WANT AN A IN WEB SYS!!!!" id="356" name="Google Shape;356;p56" title="Most People Don't Know How To Do What?!?!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0388" y="1838375"/>
            <a:ext cx="5383225" cy="30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ctrTitle"/>
          </p:nvPr>
        </p:nvSpPr>
        <p:spPr>
          <a:xfrm>
            <a:off x="355875" y="187325"/>
            <a:ext cx="8352300" cy="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487" y="988025"/>
            <a:ext cx="2701066" cy="40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IS BUDGET BUDDY?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59225"/>
            <a:ext cx="4946400" cy="31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Application intended to assist smaller organizations that don't have a lot of time to deal with budgeting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*Not exclusive to organizations</a:t>
            </a:r>
            <a:endParaRPr/>
          </a:p>
        </p:txBody>
      </p:sp>
      <p:cxnSp>
        <p:nvCxnSpPr>
          <p:cNvPr id="173" name="Google Shape;173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4" name="Google Shape;174;p38"/>
          <p:cNvSpPr txBox="1"/>
          <p:nvPr/>
        </p:nvSpPr>
        <p:spPr>
          <a:xfrm>
            <a:off x="5841200" y="1113325"/>
            <a:ext cx="2405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</a:t>
            </a:r>
            <a:endParaRPr b="1" sz="10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6642425" y="1659275"/>
            <a:ext cx="2405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</a:t>
            </a:r>
            <a:endParaRPr b="1" sz="10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8"/>
          <p:cNvSpPr txBox="1"/>
          <p:nvPr/>
        </p:nvSpPr>
        <p:spPr>
          <a:xfrm>
            <a:off x="7443600" y="2347075"/>
            <a:ext cx="2405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</a:t>
            </a:r>
            <a:endParaRPr b="1" sz="10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82" name="Google Shape;182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Appealing and organized UI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Receipt scanning integration (physical and digital receipts)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compatible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Organized database</a:t>
            </a:r>
            <a:endParaRPr/>
          </a:p>
        </p:txBody>
      </p:sp>
      <p:sp>
        <p:nvSpPr>
          <p:cNvPr id="183" name="Google Shape;183;p39"/>
          <p:cNvSpPr/>
          <p:nvPr/>
        </p:nvSpPr>
        <p:spPr>
          <a:xfrm>
            <a:off x="5944650" y="972275"/>
            <a:ext cx="1692600" cy="19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6085700" y="1056900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Receipt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" name="Google Shape;185;p39"/>
          <p:cNvCxnSpPr/>
          <p:nvPr/>
        </p:nvCxnSpPr>
        <p:spPr>
          <a:xfrm>
            <a:off x="6142100" y="1621100"/>
            <a:ext cx="99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9"/>
          <p:cNvCxnSpPr/>
          <p:nvPr/>
        </p:nvCxnSpPr>
        <p:spPr>
          <a:xfrm>
            <a:off x="6142100" y="1839325"/>
            <a:ext cx="99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9"/>
          <p:cNvCxnSpPr/>
          <p:nvPr/>
        </p:nvCxnSpPr>
        <p:spPr>
          <a:xfrm>
            <a:off x="6142100" y="2057550"/>
            <a:ext cx="99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9"/>
          <p:cNvCxnSpPr/>
          <p:nvPr/>
        </p:nvCxnSpPr>
        <p:spPr>
          <a:xfrm>
            <a:off x="6142100" y="2313400"/>
            <a:ext cx="99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9"/>
          <p:cNvCxnSpPr/>
          <p:nvPr/>
        </p:nvCxnSpPr>
        <p:spPr>
          <a:xfrm>
            <a:off x="6142100" y="2522225"/>
            <a:ext cx="68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9"/>
          <p:cNvSpPr/>
          <p:nvPr/>
        </p:nvSpPr>
        <p:spPr>
          <a:xfrm rot="638331">
            <a:off x="7289249" y="326393"/>
            <a:ext cx="1100110" cy="1100110"/>
          </a:xfrm>
          <a:prstGeom prst="star4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9"/>
          <p:cNvSpPr/>
          <p:nvPr/>
        </p:nvSpPr>
        <p:spPr>
          <a:xfrm rot="-964063">
            <a:off x="5354174" y="2444171"/>
            <a:ext cx="1100178" cy="1100178"/>
          </a:xfrm>
          <a:prstGeom prst="star4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197" name="Google Shape;197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 financial and investment advice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Scan for potential discounts or sales at particular stores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End-goal: Bank integration (not for a school project though :)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organizations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School clubs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Sororities and fraternities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businesses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Individuals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Broke college students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Families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type="title"/>
          </p:nvPr>
        </p:nvSpPr>
        <p:spPr>
          <a:xfrm>
            <a:off x="3421350" y="1854625"/>
            <a:ext cx="23013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refreshments for next showing</a:t>
            </a:r>
            <a:endParaRPr/>
          </a:p>
        </p:txBody>
      </p:sp>
      <p:sp>
        <p:nvSpPr>
          <p:cNvPr id="209" name="Google Shape;209;p42"/>
          <p:cNvSpPr txBox="1"/>
          <p:nvPr>
            <p:ph idx="1" type="subTitle"/>
          </p:nvPr>
        </p:nvSpPr>
        <p:spPr>
          <a:xfrm>
            <a:off x="3421347" y="293252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those expenses with the receipt scanner</a:t>
            </a:r>
            <a:endParaRPr/>
          </a:p>
        </p:txBody>
      </p:sp>
      <p:sp>
        <p:nvSpPr>
          <p:cNvPr id="210" name="Google Shape;210;p42"/>
          <p:cNvSpPr txBox="1"/>
          <p:nvPr>
            <p:ph idx="2" type="title"/>
          </p:nvPr>
        </p:nvSpPr>
        <p:spPr>
          <a:xfrm>
            <a:off x="5911400" y="1162375"/>
            <a:ext cx="23013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a financial report for a budget meeting</a:t>
            </a:r>
            <a:endParaRPr/>
          </a:p>
        </p:txBody>
      </p:sp>
      <p:sp>
        <p:nvSpPr>
          <p:cNvPr id="211" name="Google Shape;211;p42"/>
          <p:cNvSpPr txBox="1"/>
          <p:nvPr>
            <p:ph idx="3" type="subTitle"/>
          </p:nvPr>
        </p:nvSpPr>
        <p:spPr>
          <a:xfrm>
            <a:off x="5824225" y="2932525"/>
            <a:ext cx="2252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Buddy can produce a pdf report on all of the organization’s financial records</a:t>
            </a:r>
            <a:endParaRPr/>
          </a:p>
        </p:txBody>
      </p:sp>
      <p:sp>
        <p:nvSpPr>
          <p:cNvPr id="212" name="Google Shape;212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TREASURER OF UPAC</a:t>
            </a:r>
            <a:endParaRPr/>
          </a:p>
        </p:txBody>
      </p:sp>
      <p:sp>
        <p:nvSpPr>
          <p:cNvPr id="213" name="Google Shape;213;p42"/>
          <p:cNvSpPr txBox="1"/>
          <p:nvPr>
            <p:ph idx="5" type="title"/>
          </p:nvPr>
        </p:nvSpPr>
        <p:spPr>
          <a:xfrm>
            <a:off x="931297" y="22476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goal to make $100 in ticket sales</a:t>
            </a:r>
            <a:endParaRPr/>
          </a:p>
        </p:txBody>
      </p:sp>
      <p:sp>
        <p:nvSpPr>
          <p:cNvPr id="214" name="Google Shape;214;p42"/>
          <p:cNvSpPr txBox="1"/>
          <p:nvPr>
            <p:ph idx="6" type="subTitle"/>
          </p:nvPr>
        </p:nvSpPr>
        <p:spPr>
          <a:xfrm>
            <a:off x="931297" y="293252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Buddy can keep track of the progress on this goal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>
            <p:ph type="title"/>
          </p:nvPr>
        </p:nvSpPr>
        <p:spPr>
          <a:xfrm>
            <a:off x="4783522" y="20633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goal to pay monthly building rent</a:t>
            </a:r>
            <a:endParaRPr/>
          </a:p>
        </p:txBody>
      </p:sp>
      <p:sp>
        <p:nvSpPr>
          <p:cNvPr id="220" name="Google Shape;220;p43"/>
          <p:cNvSpPr txBox="1"/>
          <p:nvPr>
            <p:ph idx="1" type="subTitle"/>
          </p:nvPr>
        </p:nvSpPr>
        <p:spPr>
          <a:xfrm>
            <a:off x="4783522" y="274820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Buddy can help make sure the business is making enough to pay bills</a:t>
            </a:r>
            <a:endParaRPr/>
          </a:p>
        </p:txBody>
      </p:sp>
      <p:sp>
        <p:nvSpPr>
          <p:cNvPr id="221" name="Google Shape;221;p4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COFFEE SHOP</a:t>
            </a:r>
            <a:endParaRPr/>
          </a:p>
        </p:txBody>
      </p:sp>
      <p:sp>
        <p:nvSpPr>
          <p:cNvPr id="222" name="Google Shape;222;p43"/>
          <p:cNvSpPr txBox="1"/>
          <p:nvPr>
            <p:ph idx="5" type="title"/>
          </p:nvPr>
        </p:nvSpPr>
        <p:spPr>
          <a:xfrm>
            <a:off x="2293472" y="20633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expenses and inventory</a:t>
            </a:r>
            <a:endParaRPr/>
          </a:p>
        </p:txBody>
      </p:sp>
      <p:sp>
        <p:nvSpPr>
          <p:cNvPr id="223" name="Google Shape;223;p43"/>
          <p:cNvSpPr txBox="1"/>
          <p:nvPr>
            <p:ph idx="6" type="subTitle"/>
          </p:nvPr>
        </p:nvSpPr>
        <p:spPr>
          <a:xfrm>
            <a:off x="2293472" y="274820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Buddy can help manage resources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3538497" y="20533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help</a:t>
            </a:r>
            <a:endParaRPr/>
          </a:p>
        </p:txBody>
      </p:sp>
      <p:sp>
        <p:nvSpPr>
          <p:cNvPr id="229" name="Google Shape;229;p44"/>
          <p:cNvSpPr txBox="1"/>
          <p:nvPr>
            <p:ph idx="1" type="subTitle"/>
          </p:nvPr>
        </p:nvSpPr>
        <p:spPr>
          <a:xfrm>
            <a:off x="3327001" y="2689825"/>
            <a:ext cx="2490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Buddy can provide basic financial tips (not financial advice)</a:t>
            </a:r>
            <a:endParaRPr/>
          </a:p>
        </p:txBody>
      </p:sp>
      <p:sp>
        <p:nvSpPr>
          <p:cNvPr id="230" name="Google Shape;230;p44"/>
          <p:cNvSpPr txBox="1"/>
          <p:nvPr>
            <p:ph idx="2" type="title"/>
          </p:nvPr>
        </p:nvSpPr>
        <p:spPr>
          <a:xfrm>
            <a:off x="6135103" y="20533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</a:t>
            </a:r>
            <a:r>
              <a:rPr i="1" lang="en"/>
              <a:t>aesthetic</a:t>
            </a:r>
            <a:endParaRPr i="1"/>
          </a:p>
        </p:txBody>
      </p:sp>
      <p:sp>
        <p:nvSpPr>
          <p:cNvPr id="231" name="Google Shape;231;p44"/>
          <p:cNvSpPr txBox="1"/>
          <p:nvPr>
            <p:ph idx="3" type="subTitle"/>
          </p:nvPr>
        </p:nvSpPr>
        <p:spPr>
          <a:xfrm>
            <a:off x="5968599" y="2689825"/>
            <a:ext cx="2400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and Notion simply can’t compete with our frontend efficient design</a:t>
            </a:r>
            <a:endParaRPr/>
          </a:p>
        </p:txBody>
      </p:sp>
      <p:sp>
        <p:nvSpPr>
          <p:cNvPr id="232" name="Google Shape;232;p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AT RPI</a:t>
            </a:r>
            <a:endParaRPr/>
          </a:p>
        </p:txBody>
      </p:sp>
      <p:sp>
        <p:nvSpPr>
          <p:cNvPr id="233" name="Google Shape;233;p44"/>
          <p:cNvSpPr txBox="1"/>
          <p:nvPr>
            <p:ph idx="5" type="title"/>
          </p:nvPr>
        </p:nvSpPr>
        <p:spPr>
          <a:xfrm>
            <a:off x="1036250" y="2053350"/>
            <a:ext cx="20670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payday option</a:t>
            </a:r>
            <a:endParaRPr/>
          </a:p>
        </p:txBody>
      </p:sp>
      <p:sp>
        <p:nvSpPr>
          <p:cNvPr id="234" name="Google Shape;234;p44"/>
          <p:cNvSpPr txBox="1"/>
          <p:nvPr>
            <p:ph idx="6" type="subTitle"/>
          </p:nvPr>
        </p:nvSpPr>
        <p:spPr>
          <a:xfrm>
            <a:off x="926300" y="2786500"/>
            <a:ext cx="22491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Buddy can remember your payday for you so you don’t have to log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